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1E49809-4702-46BE-8288-D055F1C58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11F94FE6-C5DD-4F77-855E-B1FDEC8BE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62375A50-2A18-4BDB-8138-7A675B6AF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AE00-F97F-42DE-A88D-3020F6E9A9A8}" type="datetimeFigureOut">
              <a:rPr lang="en-US" smtClean="0"/>
              <a:t>23-Feb-20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44DD12B8-0E76-4AB0-950E-A6FAA076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79D583A-8062-42AE-9CF9-5C7D1C45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64A0-8B97-4789-9ABE-EC9F5BBD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92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A61FA60-809D-431D-9A31-9BE52AC5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FAACE546-8852-42B2-86B7-63E715DE4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CA18D991-0995-45CF-9AD3-ED81C399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AE00-F97F-42DE-A88D-3020F6E9A9A8}" type="datetimeFigureOut">
              <a:rPr lang="en-US" smtClean="0"/>
              <a:t>23-Feb-20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BB657E17-E41C-4121-B0F7-AACE5B49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E2A06E7-2240-4919-87FA-CD62306C5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64A0-8B97-4789-9ABE-EC9F5BBD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1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85F5AAAA-20B6-42BC-9C5C-407BFB4C00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C9A1A273-8EE1-4D2A-B9B3-7BCE7882EC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3058FEA-1D98-4EFB-B4B2-D6EB9CF53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AE00-F97F-42DE-A88D-3020F6E9A9A8}" type="datetimeFigureOut">
              <a:rPr lang="en-US" smtClean="0"/>
              <a:t>23-Feb-20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6647AC2C-1697-4A18-9421-2BF4A5574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740E711B-4B72-4282-A447-0ECC5A1C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64A0-8B97-4789-9ABE-EC9F5BBD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5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4470F8EA-AA60-4133-ADDE-1EB7110F1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2A355F5D-50EB-4460-925F-C5310F7CF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963EAAA8-BB47-4FC5-941F-A258175C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AE00-F97F-42DE-A88D-3020F6E9A9A8}" type="datetimeFigureOut">
              <a:rPr lang="en-US" smtClean="0"/>
              <a:t>23-Feb-20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DD34CF02-CE71-4506-ADD8-42500C66F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FC7376F5-8487-4645-957C-CF782456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64A0-8B97-4789-9ABE-EC9F5BBD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4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1F2026E-ED99-4897-818B-40CFC7DD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6EB4F60A-4F73-45A3-9F52-933A223D2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E56DCE9F-DBCE-47B3-9A78-2520EECA1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AE00-F97F-42DE-A88D-3020F6E9A9A8}" type="datetimeFigureOut">
              <a:rPr lang="en-US" smtClean="0"/>
              <a:t>23-Feb-20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F4A9D799-B650-43DE-9792-0A72C647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EDD41F4-17A7-4D5F-BB22-DF144F124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64A0-8B97-4789-9ABE-EC9F5BBD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414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0FF7C08E-6B25-4E73-9AB0-45DC2BC2C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FAD72300-6845-485C-BD66-D639FCEADE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FFCD148F-017F-445C-8964-A8E8C06F6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BF5FA113-1959-4C51-B747-110CE679D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AE00-F97F-42DE-A88D-3020F6E9A9A8}" type="datetimeFigureOut">
              <a:rPr lang="en-US" smtClean="0"/>
              <a:t>23-Feb-20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32FBA106-AF2D-488D-BC7C-CCFC50CF3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4A3F3861-B53D-4A68-BAC3-C0B143C74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64A0-8B97-4789-9ABE-EC9F5BBD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88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3683BE9-E9CF-4549-AE59-76442891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986D9D4D-D0D7-49F7-A2D4-564141699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3C7AEFA9-40C2-4A84-B460-AF35C0C61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398AF914-19C9-4A53-A982-591D888A7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CA2BC5C2-06FE-44C0-84A4-4DB20A3926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50F134C7-2ADD-4783-8ED3-B9AA7D303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AE00-F97F-42DE-A88D-3020F6E9A9A8}" type="datetimeFigureOut">
              <a:rPr lang="en-US" smtClean="0"/>
              <a:t>23-Feb-20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AE1EBAE3-4A8E-42B4-863A-8718CB54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0D033347-03D9-4335-AFD7-DD0579196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64A0-8B97-4789-9ABE-EC9F5BBD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80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BA6EB2D-29E6-438F-B23E-453C65ED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DA8D6239-3F4A-4BF5-8783-D2EE3A423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AE00-F97F-42DE-A88D-3020F6E9A9A8}" type="datetimeFigureOut">
              <a:rPr lang="en-US" smtClean="0"/>
              <a:t>23-Feb-20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93752F18-7152-4FAE-8FA4-661B91481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CC87D3FD-F5E4-424F-A7F9-5C461CA36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64A0-8B97-4789-9ABE-EC9F5BBD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70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4C127E31-63F1-4C29-98C6-806DE502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AE00-F97F-42DE-A88D-3020F6E9A9A8}" type="datetimeFigureOut">
              <a:rPr lang="en-US" smtClean="0"/>
              <a:t>23-Feb-20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FE332B8E-FAC1-45CB-BD73-53483A4E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ECAE2CDD-573C-49BA-8D3F-64E3EE9A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64A0-8B97-4789-9ABE-EC9F5BBD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7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83FEF52E-1435-4B05-A86F-3C125D0F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824FAE3B-D17B-4775-8E75-2FE6B50BE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E6DBAB60-06D0-4B24-BC43-DD89E1AFAE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4AE0DAB9-7D7B-49D1-81F8-FB2659D4B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AE00-F97F-42DE-A88D-3020F6E9A9A8}" type="datetimeFigureOut">
              <a:rPr lang="en-US" smtClean="0"/>
              <a:t>23-Feb-20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DE41296B-3073-4F63-A65D-A680B1E05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FE8A3D9A-EC4F-4DD3-9F42-9A806D7B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64A0-8B97-4789-9ABE-EC9F5BBD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9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D5FB571-C0A0-4B89-BD88-18C73A575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C784984C-6D75-4AD0-A1A4-989437A07C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BB076303-8B86-44E1-925B-38BECDB8C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1FE82E01-DE00-44FC-9F9C-B8C67129E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3AE00-F97F-42DE-A88D-3020F6E9A9A8}" type="datetimeFigureOut">
              <a:rPr lang="en-US" smtClean="0"/>
              <a:t>23-Feb-20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C1439AC0-AD81-4D67-93AE-24B0E45B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8EB1EBE7-7679-49FB-B6D7-BD915A48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364A0-8B97-4789-9ABE-EC9F5BBD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43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C56BB6D4-E151-4963-A6FE-4D1F43853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98C2D12E-2D09-49DF-A01F-25288E1F9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74149CDF-076C-4E74-9B15-47A757D48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3AE00-F97F-42DE-A88D-3020F6E9A9A8}" type="datetimeFigureOut">
              <a:rPr lang="en-US" smtClean="0"/>
              <a:t>23-Feb-20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E63026FF-3BCD-42C5-BDB3-5A2A5D75F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60E4D9D5-65E2-4D7F-9B86-03CB856BD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364A0-8B97-4789-9ABE-EC9F5BBD3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749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1">
            <a:extLst>
              <a:ext uri="{FF2B5EF4-FFF2-40B4-BE49-F238E27FC236}">
                <a16:creationId xmlns:a16="http://schemas.microsoft.com/office/drawing/2014/main" xmlns="" id="{41013EC9-C5B4-4FCA-87C8-F5E34B57B6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2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10">
            <a:extLst>
              <a:ext uri="{FF2B5EF4-FFF2-40B4-BE49-F238E27FC236}">
                <a16:creationId xmlns:a16="http://schemas.microsoft.com/office/drawing/2014/main" xmlns="" id="{5E355906-3B6E-41D4-BBB1-50BC9B21D6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66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11">
            <a:extLst>
              <a:ext uri="{FF2B5EF4-FFF2-40B4-BE49-F238E27FC236}">
                <a16:creationId xmlns:a16="http://schemas.microsoft.com/office/drawing/2014/main" xmlns="" id="{4BA5DDD8-C7EA-4672-AA97-09CF44ECBA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78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12">
            <a:extLst>
              <a:ext uri="{FF2B5EF4-FFF2-40B4-BE49-F238E27FC236}">
                <a16:creationId xmlns:a16="http://schemas.microsoft.com/office/drawing/2014/main" xmlns="" id="{F9C55086-351D-4881-8237-F5C488506E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4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13">
            <a:extLst>
              <a:ext uri="{FF2B5EF4-FFF2-40B4-BE49-F238E27FC236}">
                <a16:creationId xmlns:a16="http://schemas.microsoft.com/office/drawing/2014/main" xmlns="" id="{BB02BC6B-A535-4157-8209-3A29FCB64E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33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14">
            <a:extLst>
              <a:ext uri="{FF2B5EF4-FFF2-40B4-BE49-F238E27FC236}">
                <a16:creationId xmlns:a16="http://schemas.microsoft.com/office/drawing/2014/main" xmlns="" id="{68AE7398-DEE8-4DA2-B1A2-1F1C4DCB17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29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15">
            <a:extLst>
              <a:ext uri="{FF2B5EF4-FFF2-40B4-BE49-F238E27FC236}">
                <a16:creationId xmlns:a16="http://schemas.microsoft.com/office/drawing/2014/main" xmlns="" id="{31BF63AA-8987-48B4-9561-199E1C005B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9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16">
            <a:extLst>
              <a:ext uri="{FF2B5EF4-FFF2-40B4-BE49-F238E27FC236}">
                <a16:creationId xmlns:a16="http://schemas.microsoft.com/office/drawing/2014/main" xmlns="" id="{B7B48DB6-D091-4429-BA10-738E183706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45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17">
            <a:extLst>
              <a:ext uri="{FF2B5EF4-FFF2-40B4-BE49-F238E27FC236}">
                <a16:creationId xmlns:a16="http://schemas.microsoft.com/office/drawing/2014/main" xmlns="" id="{86804DF8-C11C-4309-96DC-085F3BB9DD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8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18">
            <a:extLst>
              <a:ext uri="{FF2B5EF4-FFF2-40B4-BE49-F238E27FC236}">
                <a16:creationId xmlns:a16="http://schemas.microsoft.com/office/drawing/2014/main" xmlns="" id="{565C0121-77E3-4C10-BCEE-D2F70A8A5D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19">
            <a:extLst>
              <a:ext uri="{FF2B5EF4-FFF2-40B4-BE49-F238E27FC236}">
                <a16:creationId xmlns:a16="http://schemas.microsoft.com/office/drawing/2014/main" xmlns="" id="{B7E37546-830E-4692-AD3F-B51E1047A4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3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2">
            <a:extLst>
              <a:ext uri="{FF2B5EF4-FFF2-40B4-BE49-F238E27FC236}">
                <a16:creationId xmlns:a16="http://schemas.microsoft.com/office/drawing/2014/main" xmlns="" id="{08D5563D-2D4E-436A-B447-EFAF7BBF5A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17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20">
            <a:extLst>
              <a:ext uri="{FF2B5EF4-FFF2-40B4-BE49-F238E27FC236}">
                <a16:creationId xmlns:a16="http://schemas.microsoft.com/office/drawing/2014/main" xmlns="" id="{C9F755E8-34F9-4655-B9D5-83DD5BF9AC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22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21">
            <a:extLst>
              <a:ext uri="{FF2B5EF4-FFF2-40B4-BE49-F238E27FC236}">
                <a16:creationId xmlns:a16="http://schemas.microsoft.com/office/drawing/2014/main" xmlns="" id="{713BABD3-224E-4F69-BF61-4C8B5A1336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65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22">
            <a:extLst>
              <a:ext uri="{FF2B5EF4-FFF2-40B4-BE49-F238E27FC236}">
                <a16:creationId xmlns:a16="http://schemas.microsoft.com/office/drawing/2014/main" xmlns="" id="{D68D9480-6BDF-40C4-B87A-19F6AF85C1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189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23">
            <a:extLst>
              <a:ext uri="{FF2B5EF4-FFF2-40B4-BE49-F238E27FC236}">
                <a16:creationId xmlns:a16="http://schemas.microsoft.com/office/drawing/2014/main" xmlns="" id="{020C1A1B-0227-4D68-B970-E8391CB9AB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77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24">
            <a:extLst>
              <a:ext uri="{FF2B5EF4-FFF2-40B4-BE49-F238E27FC236}">
                <a16:creationId xmlns:a16="http://schemas.microsoft.com/office/drawing/2014/main" xmlns="" id="{265E8917-D496-4A95-AFEB-BEC1C343A7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102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25">
            <a:extLst>
              <a:ext uri="{FF2B5EF4-FFF2-40B4-BE49-F238E27FC236}">
                <a16:creationId xmlns:a16="http://schemas.microsoft.com/office/drawing/2014/main" xmlns="" id="{54993425-DA73-4914-96E8-6E08B2466C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33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26">
            <a:extLst>
              <a:ext uri="{FF2B5EF4-FFF2-40B4-BE49-F238E27FC236}">
                <a16:creationId xmlns:a16="http://schemas.microsoft.com/office/drawing/2014/main" xmlns="" id="{FE641C08-629F-467B-8B2D-2B0C1697E4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27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27">
            <a:extLst>
              <a:ext uri="{FF2B5EF4-FFF2-40B4-BE49-F238E27FC236}">
                <a16:creationId xmlns:a16="http://schemas.microsoft.com/office/drawing/2014/main" xmlns="" id="{A2251EE1-2CD6-4084-8848-0C88FB41CB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77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28">
            <a:extLst>
              <a:ext uri="{FF2B5EF4-FFF2-40B4-BE49-F238E27FC236}">
                <a16:creationId xmlns:a16="http://schemas.microsoft.com/office/drawing/2014/main" xmlns="" id="{A6203E53-4EA6-4688-8392-AD08FA162B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8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3">
            <a:extLst>
              <a:ext uri="{FF2B5EF4-FFF2-40B4-BE49-F238E27FC236}">
                <a16:creationId xmlns:a16="http://schemas.microsoft.com/office/drawing/2014/main" xmlns="" id="{E964A862-EAAF-4AD3-8DE8-6B62797239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0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4">
            <a:extLst>
              <a:ext uri="{FF2B5EF4-FFF2-40B4-BE49-F238E27FC236}">
                <a16:creationId xmlns:a16="http://schemas.microsoft.com/office/drawing/2014/main" xmlns="" id="{0F85F718-0D98-4FD3-A4AB-E30FD605E2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77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5">
            <a:extLst>
              <a:ext uri="{FF2B5EF4-FFF2-40B4-BE49-F238E27FC236}">
                <a16:creationId xmlns:a16="http://schemas.microsoft.com/office/drawing/2014/main" xmlns="" id="{16995165-A722-4E1C-922C-B569CAA43A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474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6">
            <a:extLst>
              <a:ext uri="{FF2B5EF4-FFF2-40B4-BE49-F238E27FC236}">
                <a16:creationId xmlns:a16="http://schemas.microsoft.com/office/drawing/2014/main" xmlns="" id="{57DD0BDC-C96F-4448-A61D-F1E4A0BDBC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22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7">
            <a:extLst>
              <a:ext uri="{FF2B5EF4-FFF2-40B4-BE49-F238E27FC236}">
                <a16:creationId xmlns:a16="http://schemas.microsoft.com/office/drawing/2014/main" xmlns="" id="{3361E982-D90D-4AF7-BB79-78DE8B3E3A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34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8">
            <a:extLst>
              <a:ext uri="{FF2B5EF4-FFF2-40B4-BE49-F238E27FC236}">
                <a16:creationId xmlns:a16="http://schemas.microsoft.com/office/drawing/2014/main" xmlns="" id="{B2939D38-5BF8-404E-ADD0-7260A868FC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 descr="สไลด์9">
            <a:extLst>
              <a:ext uri="{FF2B5EF4-FFF2-40B4-BE49-F238E27FC236}">
                <a16:creationId xmlns:a16="http://schemas.microsoft.com/office/drawing/2014/main" xmlns="" id="{7C86EE1C-9E12-4190-B876-385E9410E7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9561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Angsana New</vt:lpstr>
      <vt:lpstr>Arial</vt:lpstr>
      <vt:lpstr>Calibri</vt:lpstr>
      <vt:lpstr>Calibri Light</vt:lpstr>
      <vt:lpstr>Cordia New</vt:lpstr>
      <vt:lpstr>ธีมของ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Ratchata Hongsoong</dc:creator>
  <cp:lastModifiedBy>Diana CHEE-CHUNG (NP)</cp:lastModifiedBy>
  <cp:revision>1</cp:revision>
  <dcterms:created xsi:type="dcterms:W3CDTF">2020-02-22T16:47:30Z</dcterms:created>
  <dcterms:modified xsi:type="dcterms:W3CDTF">2020-02-23T00:17:32Z</dcterms:modified>
</cp:coreProperties>
</file>